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94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23" r:id="rId29"/>
    <p:sldId id="324" r:id="rId30"/>
    <p:sldId id="325" r:id="rId31"/>
    <p:sldId id="326" r:id="rId32"/>
    <p:sldId id="321" r:id="rId33"/>
    <p:sldId id="327" r:id="rId34"/>
    <p:sldId id="328" r:id="rId35"/>
    <p:sldId id="329" r:id="rId36"/>
    <p:sldId id="295" r:id="rId37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63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1672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5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3185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26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5795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6949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836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108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129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5148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1446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6465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756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5307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693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405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124" y="326573"/>
            <a:ext cx="8596668" cy="56494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Lecturer</a:t>
            </a:r>
            <a:r>
              <a:rPr lang="en-US" i="1" dirty="0" smtClean="0"/>
              <a:t>: </a:t>
            </a:r>
            <a:r>
              <a:rPr lang="en-US" i="1" dirty="0" err="1"/>
              <a:t>Alireza</a:t>
            </a:r>
            <a:r>
              <a:rPr lang="en-US" i="1" dirty="0"/>
              <a:t> </a:t>
            </a:r>
            <a:r>
              <a:rPr lang="en-US" i="1" dirty="0" err="1"/>
              <a:t>Alivand</a:t>
            </a:r>
            <a:r>
              <a:rPr lang="en-US" i="1" dirty="0"/>
              <a:t/>
            </a:r>
            <a:br>
              <a:rPr lang="en-US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Faculty of Electrical and Computer Engineering, Urmia University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Electronic orientation internship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Article </a:t>
            </a:r>
            <a:r>
              <a:rPr lang="en-US" i="1" dirty="0" smtClean="0"/>
              <a:t>4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02673" cy="1594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644" y="0"/>
            <a:ext cx="1528355" cy="1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7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1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1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6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42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42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82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3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57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5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3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5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41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7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3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1337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57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1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1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42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7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2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5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6541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2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62128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4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1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3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1" y="5762128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0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4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1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7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4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9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11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357</TotalTime>
  <Words>4</Words>
  <Application>Microsoft Office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Tahoma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Zeinali</dc:creator>
  <cp:lastModifiedBy>kingpc</cp:lastModifiedBy>
  <cp:revision>26</cp:revision>
  <dcterms:created xsi:type="dcterms:W3CDTF">2019-09-02T11:15:12Z</dcterms:created>
  <dcterms:modified xsi:type="dcterms:W3CDTF">2022-06-23T17:45:58Z</dcterms:modified>
</cp:coreProperties>
</file>